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  <p:sldId id="265" r:id="rId4"/>
    <p:sldId id="266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6A94"/>
    <a:srgbClr val="CCE6ED"/>
    <a:srgbClr val="113F68"/>
    <a:srgbClr val="66B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3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712" y="-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C82DF5-2530-2172-AAE0-95B69E39F62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3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9F62ECA-140C-1876-7386-4C5D0AB1A7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49183"/>
            <a:ext cx="17053970" cy="7981766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7400067D-28AB-853D-7E92-4AD9569293B9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C1D8526-2CF8-EFA6-6217-A0B3B270E794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56598BC-67DF-EB25-C7D5-DFA203A9509A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50F6197-579E-679E-2D82-B8FCF5DAAD39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A724E90E-CD88-4252-CF17-82D91E8C7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680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5000">
                <a:solidFill>
                  <a:schemeClr val="bg1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3A7DB94-1442-D21B-D208-6C382F5F6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3647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rgbClr val="CCE6ED"/>
                </a:solidFill>
                <a:latin typeface="Raleway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547F0B9F-AA7D-7D0E-B398-0F24C958D2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3338" y="4433210"/>
            <a:ext cx="1918251" cy="1514926"/>
          </a:xfrm>
          <a:prstGeom prst="rect">
            <a:avLst/>
          </a:prstGeom>
        </p:spPr>
      </p:pic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02D64413-5248-C684-A297-2CD33075533F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6471559" y="4404142"/>
            <a:ext cx="2231198" cy="1514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8531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44BD35-0945-2CAD-9432-4B745E0D0C86}"/>
              </a:ext>
            </a:extLst>
          </p:cNvPr>
          <p:cNvSpPr/>
          <p:nvPr userDrawn="1"/>
        </p:nvSpPr>
        <p:spPr>
          <a:xfrm>
            <a:off x="5548355" y="0"/>
            <a:ext cx="6643645" cy="6858000"/>
          </a:xfrm>
          <a:prstGeom prst="rect">
            <a:avLst/>
          </a:prstGeom>
          <a:solidFill>
            <a:srgbClr val="113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227FF1B-F0B7-E1D8-B30A-6BCE235359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33308"/>
            <a:ext cx="17053970" cy="798176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BEA842E-4620-9F18-D4E7-868BF609E342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A538A04-E946-D1BC-7AEC-1820B4950DC0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F58781E-BEF0-0EB9-9E42-E8D6494E0D91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D2EFDA-485D-7F19-77A3-E0D56E530F1D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3CA076C1-6673-838C-A35E-C86A8A202BA3}"/>
              </a:ext>
            </a:extLst>
          </p:cNvPr>
          <p:cNvSpPr/>
          <p:nvPr userDrawn="1"/>
        </p:nvSpPr>
        <p:spPr>
          <a:xfrm>
            <a:off x="6965338" y="1291684"/>
            <a:ext cx="3947869" cy="3894310"/>
          </a:xfrm>
          <a:prstGeom prst="ellipse">
            <a:avLst/>
          </a:prstGeom>
          <a:solidFill>
            <a:srgbClr val="66B3CE"/>
          </a:solidFill>
          <a:ln>
            <a:noFill/>
          </a:ln>
          <a:effectLst>
            <a:outerShdw blurRad="50800" dist="114300" dir="5400000" sx="94000" sy="94000" algn="ctr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F6E5600-C39E-588C-8A5A-72AFBB4D5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07527" y="2042504"/>
            <a:ext cx="2263490" cy="23926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5C371F-D009-FF14-93DE-2168D4489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501" y="747711"/>
            <a:ext cx="4384553" cy="1600200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rgbClr val="146A94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369357F4-6DE6-B71C-5FEB-48231F76F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3501" y="2347911"/>
            <a:ext cx="438455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113F68"/>
                </a:solidFill>
                <a:latin typeface="Raleway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183BC4A-2B2E-28E2-B441-AB8757073EB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26677" y="5836911"/>
            <a:ext cx="872458" cy="689018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26A7A0F-C819-228F-DB3C-729F7A9A8782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9195125" y="5830563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4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44BD35-0945-2CAD-9432-4B745E0D0C86}"/>
              </a:ext>
            </a:extLst>
          </p:cNvPr>
          <p:cNvSpPr/>
          <p:nvPr userDrawn="1"/>
        </p:nvSpPr>
        <p:spPr>
          <a:xfrm>
            <a:off x="5548355" y="0"/>
            <a:ext cx="6643645" cy="6858000"/>
          </a:xfrm>
          <a:prstGeom prst="rect">
            <a:avLst/>
          </a:prstGeom>
          <a:solidFill>
            <a:srgbClr val="14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227FF1B-F0B7-E1D8-B30A-6BCE2353596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61883"/>
            <a:ext cx="17053970" cy="798176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BEA842E-4620-9F18-D4E7-868BF609E342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A538A04-E946-D1BC-7AEC-1820B4950DC0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F58781E-BEF0-0EB9-9E42-E8D6494E0D91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D2EFDA-485D-7F19-77A3-E0D56E530F1D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3CA076C1-6673-838C-A35E-C86A8A202BA3}"/>
              </a:ext>
            </a:extLst>
          </p:cNvPr>
          <p:cNvSpPr/>
          <p:nvPr userDrawn="1"/>
        </p:nvSpPr>
        <p:spPr>
          <a:xfrm>
            <a:off x="6965338" y="1291684"/>
            <a:ext cx="3947869" cy="3894310"/>
          </a:xfrm>
          <a:prstGeom prst="ellipse">
            <a:avLst/>
          </a:prstGeom>
          <a:solidFill>
            <a:srgbClr val="CCE6ED"/>
          </a:solidFill>
          <a:ln>
            <a:noFill/>
          </a:ln>
          <a:effectLst>
            <a:outerShdw blurRad="50800" dist="114300" dir="5400000" sx="94000" sy="94000" algn="ctr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F6E5600-C39E-588C-8A5A-72AFBB4D5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07527" y="2042504"/>
            <a:ext cx="2263490" cy="23926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5C371F-D009-FF14-93DE-2168D4489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501" y="747711"/>
            <a:ext cx="4384553" cy="1600200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rgbClr val="146A94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369357F4-6DE6-B71C-5FEB-48231F76F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3501" y="2347911"/>
            <a:ext cx="438455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113F68"/>
                </a:solidFill>
                <a:latin typeface="Raleway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183BC4A-2B2E-28E2-B441-AB8757073EB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26677" y="5836911"/>
            <a:ext cx="872458" cy="689018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26A7A0F-C819-228F-DB3C-729F7A9A8782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9195125" y="5830563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95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60F851E-890B-EA6C-83E9-C23B5856E943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AEFE6E2-B6EC-25F9-37B4-9DF4DD95294C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365806-681B-FDA3-8133-FF8B774DB6DB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3310057-4C3E-C4C3-27BF-4C05EEC2D887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pic>
        <p:nvPicPr>
          <p:cNvPr id="3" name="Graphic 2">
            <a:extLst>
              <a:ext uri="{FF2B5EF4-FFF2-40B4-BE49-F238E27FC236}">
                <a16:creationId xmlns:a16="http://schemas.microsoft.com/office/drawing/2014/main" id="{F55C0010-B4B8-DA54-4021-873A4288CCCD}"/>
              </a:ext>
            </a:extLst>
          </p:cNvPr>
          <p:cNvPicPr/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61883"/>
            <a:ext cx="17053970" cy="798176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0EB123D-F7B9-6E7D-3EBC-2946E9B4A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780" y="56702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146A94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7CC6EB-BF61-7D37-8F9F-38BA0D2F1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780" y="2027520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113F68"/>
                </a:solidFill>
                <a:latin typeface="Raleway" pitchFamily="2" charset="0"/>
              </a:defRPr>
            </a:lvl1pPr>
            <a:lvl2pPr>
              <a:defRPr sz="2200">
                <a:solidFill>
                  <a:srgbClr val="113F68"/>
                </a:solidFill>
                <a:latin typeface="Raleway" pitchFamily="2" charset="0"/>
              </a:defRPr>
            </a:lvl2pPr>
            <a:lvl3pPr>
              <a:defRPr sz="1800">
                <a:solidFill>
                  <a:srgbClr val="113F68"/>
                </a:solidFill>
                <a:latin typeface="Raleway" pitchFamily="2" charset="0"/>
              </a:defRPr>
            </a:lvl3pPr>
            <a:lvl4pPr>
              <a:defRPr sz="1600">
                <a:solidFill>
                  <a:srgbClr val="113F68"/>
                </a:solidFill>
                <a:latin typeface="Raleway" pitchFamily="2" charset="0"/>
              </a:defRPr>
            </a:lvl4pPr>
            <a:lvl5pPr>
              <a:defRPr sz="1400">
                <a:solidFill>
                  <a:srgbClr val="113F68"/>
                </a:solidFill>
                <a:latin typeface="Raleway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73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41442CEE-A31F-08DA-1001-A59DFB44384E}"/>
              </a:ext>
            </a:extLst>
          </p:cNvPr>
          <p:cNvPicPr/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61883"/>
            <a:ext cx="17053970" cy="7981766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60F851E-890B-EA6C-83E9-C23B5856E943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AEFE6E2-B6EC-25F9-37B4-9DF4DD95294C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365806-681B-FDA3-8133-FF8B774DB6DB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3310057-4C3E-C4C3-27BF-4C05EEC2D887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5199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41442CEE-A31F-08DA-1001-A59DFB44384E}"/>
              </a:ext>
            </a:extLst>
          </p:cNvPr>
          <p:cNvPicPr/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61883"/>
            <a:ext cx="17053970" cy="7981766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60F851E-890B-EA6C-83E9-C23B5856E943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AEFE6E2-B6EC-25F9-37B4-9DF4DD95294C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365806-681B-FDA3-8133-FF8B774DB6DB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3310057-4C3E-C4C3-27BF-4C05EEC2D887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931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EDB690-F79B-3D55-369E-C73B0FE0F32C}"/>
              </a:ext>
            </a:extLst>
          </p:cNvPr>
          <p:cNvSpPr/>
          <p:nvPr userDrawn="1"/>
        </p:nvSpPr>
        <p:spPr>
          <a:xfrm>
            <a:off x="1" y="0"/>
            <a:ext cx="1358900" cy="6858000"/>
          </a:xfrm>
          <a:prstGeom prst="rect">
            <a:avLst/>
          </a:prstGeom>
          <a:solidFill>
            <a:srgbClr val="113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4DFB31A-4CCD-697D-CDDA-5507A606B52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30985" y="-561883"/>
            <a:ext cx="17053970" cy="7981766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E653BBF-AD47-4B0D-43CB-970C39F743EF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3CDAA1C-3DF6-4A94-46D2-415B152B968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3429EDD-8A16-519D-70F3-027239F54F3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896E080-C9A7-9C8D-D8E0-2141656C9E2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pic>
        <p:nvPicPr>
          <p:cNvPr id="11" name="Graphic 10">
            <a:extLst>
              <a:ext uri="{FF2B5EF4-FFF2-40B4-BE49-F238E27FC236}">
                <a16:creationId xmlns:a16="http://schemas.microsoft.com/office/drawing/2014/main" id="{CB3C7893-0953-7B8D-2DD9-275478B485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2747" y="5022224"/>
            <a:ext cx="872458" cy="689018"/>
          </a:xfrm>
          <a:prstGeom prst="rect">
            <a:avLst/>
          </a:prstGeom>
        </p:spPr>
      </p:pic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ECD4F76C-9F3E-6A10-BBD1-F53846DF10D1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308537" y="5893885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Logo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3F88B14-4362-D83B-642C-12CD83C87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980" y="547970"/>
            <a:ext cx="9465945" cy="1325563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146A94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CB915D7-F07E-0DF3-C822-76FD96F31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980" y="2008470"/>
            <a:ext cx="9465945" cy="43513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113F68"/>
                </a:solidFill>
                <a:latin typeface="Raleway" pitchFamily="2" charset="0"/>
              </a:defRPr>
            </a:lvl1pPr>
            <a:lvl2pPr>
              <a:defRPr sz="2200">
                <a:solidFill>
                  <a:srgbClr val="113F68"/>
                </a:solidFill>
                <a:latin typeface="Raleway" pitchFamily="2" charset="0"/>
              </a:defRPr>
            </a:lvl2pPr>
            <a:lvl3pPr>
              <a:defRPr sz="1800">
                <a:solidFill>
                  <a:srgbClr val="113F68"/>
                </a:solidFill>
                <a:latin typeface="Raleway" pitchFamily="2" charset="0"/>
              </a:defRPr>
            </a:lvl3pPr>
            <a:lvl4pPr>
              <a:defRPr sz="1600">
                <a:solidFill>
                  <a:srgbClr val="113F68"/>
                </a:solidFill>
                <a:latin typeface="Raleway" pitchFamily="2" charset="0"/>
              </a:defRPr>
            </a:lvl4pPr>
            <a:lvl5pPr>
              <a:defRPr sz="1400">
                <a:solidFill>
                  <a:srgbClr val="113F68"/>
                </a:solidFill>
                <a:latin typeface="Raleway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95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EDB690-F79B-3D55-369E-C73B0FE0F32C}"/>
              </a:ext>
            </a:extLst>
          </p:cNvPr>
          <p:cNvSpPr/>
          <p:nvPr userDrawn="1"/>
        </p:nvSpPr>
        <p:spPr>
          <a:xfrm>
            <a:off x="1" y="0"/>
            <a:ext cx="1358900" cy="6858000"/>
          </a:xfrm>
          <a:prstGeom prst="rect">
            <a:avLst/>
          </a:prstGeom>
          <a:solidFill>
            <a:srgbClr val="14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4DFB31A-4CCD-697D-CDDA-5507A606B52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30985" y="-561883"/>
            <a:ext cx="17053970" cy="7981766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E653BBF-AD47-4B0D-43CB-970C39F743EF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3CDAA1C-3DF6-4A94-46D2-415B152B968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3429EDD-8A16-519D-70F3-027239F54F3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896E080-C9A7-9C8D-D8E0-2141656C9E2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pic>
        <p:nvPicPr>
          <p:cNvPr id="11" name="Graphic 10">
            <a:extLst>
              <a:ext uri="{FF2B5EF4-FFF2-40B4-BE49-F238E27FC236}">
                <a16:creationId xmlns:a16="http://schemas.microsoft.com/office/drawing/2014/main" id="{CB3C7893-0953-7B8D-2DD9-275478B485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2747" y="5022224"/>
            <a:ext cx="872458" cy="689018"/>
          </a:xfrm>
          <a:prstGeom prst="rect">
            <a:avLst/>
          </a:prstGeom>
        </p:spPr>
      </p:pic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ECD4F76C-9F3E-6A10-BBD1-F53846DF10D1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308537" y="5893885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Logo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3F88B14-4362-D83B-642C-12CD83C87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980" y="547970"/>
            <a:ext cx="9465945" cy="1325563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146A94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CB915D7-F07E-0DF3-C822-76FD96F31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980" y="2008470"/>
            <a:ext cx="9465945" cy="43513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113F68"/>
                </a:solidFill>
                <a:latin typeface="Raleway" pitchFamily="2" charset="0"/>
              </a:defRPr>
            </a:lvl1pPr>
            <a:lvl2pPr>
              <a:defRPr sz="2200">
                <a:solidFill>
                  <a:srgbClr val="113F68"/>
                </a:solidFill>
                <a:latin typeface="Raleway" pitchFamily="2" charset="0"/>
              </a:defRPr>
            </a:lvl2pPr>
            <a:lvl3pPr>
              <a:defRPr sz="1800">
                <a:solidFill>
                  <a:srgbClr val="113F68"/>
                </a:solidFill>
                <a:latin typeface="Raleway" pitchFamily="2" charset="0"/>
              </a:defRPr>
            </a:lvl3pPr>
            <a:lvl4pPr>
              <a:defRPr sz="1600">
                <a:solidFill>
                  <a:srgbClr val="113F68"/>
                </a:solidFill>
                <a:latin typeface="Raleway" pitchFamily="2" charset="0"/>
              </a:defRPr>
            </a:lvl4pPr>
            <a:lvl5pPr>
              <a:defRPr sz="1400">
                <a:solidFill>
                  <a:srgbClr val="113F68"/>
                </a:solidFill>
                <a:latin typeface="Raleway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86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6B8A74F-DBA5-7B5F-CB03-D39AD940CE97}"/>
              </a:ext>
            </a:extLst>
          </p:cNvPr>
          <p:cNvSpPr/>
          <p:nvPr userDrawn="1"/>
        </p:nvSpPr>
        <p:spPr>
          <a:xfrm rot="5400000">
            <a:off x="5406390" y="-5406390"/>
            <a:ext cx="1379220" cy="12192000"/>
          </a:xfrm>
          <a:prstGeom prst="rect">
            <a:avLst/>
          </a:prstGeom>
          <a:solidFill>
            <a:srgbClr val="113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44AA16BC-289C-7582-C572-B0BE7E6FAE1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61883"/>
            <a:ext cx="17053970" cy="7981766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60F851E-890B-EA6C-83E9-C23B5856E943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AEFE6E2-B6EC-25F9-37B4-9DF4DD95294C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365806-681B-FDA3-8133-FF8B774DB6DB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3310057-4C3E-C4C3-27BF-4C05EEC2D887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AA3E7D2-9A97-AB7C-E543-85CD90D5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0920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146A94"/>
                </a:solidFill>
                <a:latin typeface="Raleway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F7741A7-1CB3-8DF4-C8C9-38982E66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3311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113F68"/>
                </a:solidFill>
                <a:latin typeface="Raleway" pitchFamily="2" charset="0"/>
              </a:defRPr>
            </a:lvl1pPr>
            <a:lvl2pPr>
              <a:defRPr sz="1800">
                <a:solidFill>
                  <a:srgbClr val="113F68"/>
                </a:solidFill>
                <a:latin typeface="Raleway" pitchFamily="2" charset="0"/>
              </a:defRPr>
            </a:lvl2pPr>
            <a:lvl3pPr>
              <a:defRPr sz="1600">
                <a:solidFill>
                  <a:srgbClr val="113F68"/>
                </a:solidFill>
                <a:latin typeface="Raleway" pitchFamily="2" charset="0"/>
              </a:defRPr>
            </a:lvl3pPr>
            <a:lvl4pPr>
              <a:defRPr sz="1400">
                <a:solidFill>
                  <a:srgbClr val="113F68"/>
                </a:solidFill>
                <a:latin typeface="Raleway" pitchFamily="2" charset="0"/>
              </a:defRPr>
            </a:lvl4pPr>
            <a:lvl5pPr>
              <a:defRPr sz="1400">
                <a:solidFill>
                  <a:srgbClr val="113F68"/>
                </a:solidFill>
                <a:latin typeface="Raleway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A46DCF-D278-B34A-D744-7E7155C8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9316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1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75A4102-1567-F28B-268C-2CF1815E3AC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3950" y="171872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146A94"/>
                </a:solidFill>
                <a:latin typeface="Raleway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FC7CCA2C-110C-735C-794A-C5AB65DB141B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203950" y="254264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113F68"/>
                </a:solidFill>
                <a:latin typeface="Raleway" pitchFamily="2" charset="0"/>
              </a:defRPr>
            </a:lvl1pPr>
            <a:lvl2pPr>
              <a:defRPr sz="1800">
                <a:solidFill>
                  <a:srgbClr val="113F68"/>
                </a:solidFill>
                <a:latin typeface="Raleway" pitchFamily="2" charset="0"/>
              </a:defRPr>
            </a:lvl2pPr>
            <a:lvl3pPr>
              <a:defRPr sz="1600">
                <a:solidFill>
                  <a:srgbClr val="113F68"/>
                </a:solidFill>
                <a:latin typeface="Raleway" pitchFamily="2" charset="0"/>
              </a:defRPr>
            </a:lvl3pPr>
            <a:lvl4pPr>
              <a:defRPr sz="1400">
                <a:solidFill>
                  <a:srgbClr val="113F68"/>
                </a:solidFill>
                <a:latin typeface="Raleway" pitchFamily="2" charset="0"/>
              </a:defRPr>
            </a:lvl4pPr>
            <a:lvl5pPr>
              <a:defRPr sz="1400">
                <a:solidFill>
                  <a:srgbClr val="113F68"/>
                </a:solidFill>
                <a:latin typeface="Raleway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E43E22EA-18DF-61E9-3FDA-701BD855B4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72346" y="304800"/>
            <a:ext cx="872458" cy="689018"/>
          </a:xfrm>
          <a:prstGeom prst="rect">
            <a:avLst/>
          </a:prstGeom>
        </p:spPr>
      </p:pic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0BC83F04-9F3A-16E1-622D-F21C4F18A62C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11240794" y="298452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4300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6B8A74F-DBA5-7B5F-CB03-D39AD940CE97}"/>
              </a:ext>
            </a:extLst>
          </p:cNvPr>
          <p:cNvSpPr/>
          <p:nvPr userDrawn="1"/>
        </p:nvSpPr>
        <p:spPr>
          <a:xfrm rot="5400000">
            <a:off x="5406390" y="-5406390"/>
            <a:ext cx="1379220" cy="12192000"/>
          </a:xfrm>
          <a:prstGeom prst="rect">
            <a:avLst/>
          </a:prstGeom>
          <a:solidFill>
            <a:srgbClr val="14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44AA16BC-289C-7582-C572-B0BE7E6FAE1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61883"/>
            <a:ext cx="17053970" cy="7981766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60F851E-890B-EA6C-83E9-C23B5856E943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AEFE6E2-B6EC-25F9-37B4-9DF4DD95294C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365806-681B-FDA3-8133-FF8B774DB6DB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3310057-4C3E-C4C3-27BF-4C05EEC2D887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AA3E7D2-9A97-AB7C-E543-85CD90D5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0920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146A94"/>
                </a:solidFill>
                <a:latin typeface="Raleway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F7741A7-1CB3-8DF4-C8C9-38982E66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3311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113F68"/>
                </a:solidFill>
                <a:latin typeface="Raleway" pitchFamily="2" charset="0"/>
              </a:defRPr>
            </a:lvl1pPr>
            <a:lvl2pPr>
              <a:defRPr sz="1800">
                <a:solidFill>
                  <a:srgbClr val="113F68"/>
                </a:solidFill>
                <a:latin typeface="Raleway" pitchFamily="2" charset="0"/>
              </a:defRPr>
            </a:lvl2pPr>
            <a:lvl3pPr>
              <a:defRPr sz="1600">
                <a:solidFill>
                  <a:srgbClr val="113F68"/>
                </a:solidFill>
                <a:latin typeface="Raleway" pitchFamily="2" charset="0"/>
              </a:defRPr>
            </a:lvl3pPr>
            <a:lvl4pPr>
              <a:defRPr sz="1400">
                <a:solidFill>
                  <a:srgbClr val="113F68"/>
                </a:solidFill>
                <a:latin typeface="Raleway" pitchFamily="2" charset="0"/>
              </a:defRPr>
            </a:lvl4pPr>
            <a:lvl5pPr>
              <a:defRPr sz="1400">
                <a:solidFill>
                  <a:srgbClr val="113F68"/>
                </a:solidFill>
                <a:latin typeface="Raleway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A46DCF-D278-B34A-D744-7E7155C8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9316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1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75A4102-1567-F28B-268C-2CF1815E3AC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3950" y="171872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146A94"/>
                </a:solidFill>
                <a:latin typeface="Raleway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FC7CCA2C-110C-735C-794A-C5AB65DB141B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203950" y="254264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113F68"/>
                </a:solidFill>
                <a:latin typeface="Raleway" pitchFamily="2" charset="0"/>
              </a:defRPr>
            </a:lvl1pPr>
            <a:lvl2pPr>
              <a:defRPr sz="1800">
                <a:solidFill>
                  <a:srgbClr val="113F68"/>
                </a:solidFill>
                <a:latin typeface="Raleway" pitchFamily="2" charset="0"/>
              </a:defRPr>
            </a:lvl2pPr>
            <a:lvl3pPr>
              <a:defRPr sz="1600">
                <a:solidFill>
                  <a:srgbClr val="113F68"/>
                </a:solidFill>
                <a:latin typeface="Raleway" pitchFamily="2" charset="0"/>
              </a:defRPr>
            </a:lvl3pPr>
            <a:lvl4pPr>
              <a:defRPr sz="1400">
                <a:solidFill>
                  <a:srgbClr val="113F68"/>
                </a:solidFill>
                <a:latin typeface="Raleway" pitchFamily="2" charset="0"/>
              </a:defRPr>
            </a:lvl4pPr>
            <a:lvl5pPr>
              <a:defRPr sz="1400">
                <a:solidFill>
                  <a:srgbClr val="113F68"/>
                </a:solidFill>
                <a:latin typeface="Raleway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E43E22EA-18DF-61E9-3FDA-701BD855B4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72346" y="304800"/>
            <a:ext cx="872458" cy="689018"/>
          </a:xfrm>
          <a:prstGeom prst="rect">
            <a:avLst/>
          </a:prstGeom>
        </p:spPr>
      </p:pic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0BC83F04-9F3A-16E1-622D-F21C4F18A62C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11240794" y="298452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423116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44BD35-0945-2CAD-9432-4B745E0D0C86}"/>
              </a:ext>
            </a:extLst>
          </p:cNvPr>
          <p:cNvSpPr/>
          <p:nvPr userDrawn="1"/>
        </p:nvSpPr>
        <p:spPr>
          <a:xfrm>
            <a:off x="5548355" y="0"/>
            <a:ext cx="6643645" cy="6858000"/>
          </a:xfrm>
          <a:prstGeom prst="rect">
            <a:avLst/>
          </a:prstGeom>
          <a:solidFill>
            <a:srgbClr val="113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2560184-A95E-615F-89DC-99E92C40F8C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33308"/>
            <a:ext cx="17053970" cy="798176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BEA842E-4620-9F18-D4E7-868BF609E342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A538A04-E946-D1BC-7AEC-1820B4950DC0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F58781E-BEF0-0EB9-9E42-E8D6494E0D91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D2EFDA-485D-7F19-77A3-E0D56E530F1D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DE59480D-CB69-E4B3-A4CE-48BE077F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286" y="625473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rgbClr val="146A94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4CD581C-54FE-7B39-B180-4472A12F9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0374" y="1425573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Raleway" pitchFamily="2" charset="0"/>
              </a:defRPr>
            </a:lvl1pPr>
            <a:lvl2pPr>
              <a:defRPr sz="2000">
                <a:solidFill>
                  <a:schemeClr val="bg1"/>
                </a:solidFill>
                <a:latin typeface="Raleway" pitchFamily="2" charset="0"/>
              </a:defRPr>
            </a:lvl2pPr>
            <a:lvl3pPr>
              <a:defRPr sz="1800">
                <a:solidFill>
                  <a:schemeClr val="bg1"/>
                </a:solidFill>
                <a:latin typeface="Raleway" pitchFamily="2" charset="0"/>
              </a:defRPr>
            </a:lvl3pPr>
            <a:lvl4pPr>
              <a:defRPr sz="1600">
                <a:solidFill>
                  <a:schemeClr val="bg1"/>
                </a:solidFill>
                <a:latin typeface="Raleway" pitchFamily="2" charset="0"/>
              </a:defRPr>
            </a:lvl4pPr>
            <a:lvl5pPr>
              <a:defRPr sz="1600">
                <a:solidFill>
                  <a:schemeClr val="bg1"/>
                </a:solidFill>
                <a:latin typeface="Raleway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064181E-19A7-945C-D7AD-F8F2F2E02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286" y="2225673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113F68"/>
                </a:solidFill>
                <a:latin typeface="Raleway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D7634740-2FC7-C345-DF65-89E88EEB1A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72346" y="304800"/>
            <a:ext cx="872458" cy="689018"/>
          </a:xfrm>
          <a:prstGeom prst="rect">
            <a:avLst/>
          </a:prstGeom>
        </p:spPr>
      </p:pic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D0ACEC78-7E20-50B6-8D8E-C87F5325B61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1240794" y="298452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92060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44BD35-0945-2CAD-9432-4B745E0D0C86}"/>
              </a:ext>
            </a:extLst>
          </p:cNvPr>
          <p:cNvSpPr/>
          <p:nvPr userDrawn="1"/>
        </p:nvSpPr>
        <p:spPr>
          <a:xfrm>
            <a:off x="5548355" y="0"/>
            <a:ext cx="6643645" cy="6858000"/>
          </a:xfrm>
          <a:prstGeom prst="rect">
            <a:avLst/>
          </a:prstGeom>
          <a:solidFill>
            <a:srgbClr val="14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2560184-A95E-615F-89DC-99E92C40F8C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61883"/>
            <a:ext cx="17053970" cy="798176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BEA842E-4620-9F18-D4E7-868BF609E342}"/>
              </a:ext>
            </a:extLst>
          </p:cNvPr>
          <p:cNvGrpSpPr/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A538A04-E946-D1BC-7AEC-1820B4950DC0}"/>
                </a:ext>
              </a:extLst>
            </p:cNvPr>
            <p:cNvSpPr/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F58781E-BEF0-0EB9-9E42-E8D6494E0D91}"/>
                </a:ext>
              </a:extLst>
            </p:cNvPr>
            <p:cNvSpPr/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D2EFDA-485D-7F19-77A3-E0D56E530F1D}"/>
                </a:ext>
              </a:extLst>
            </p:cNvPr>
            <p:cNvSpPr/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DE59480D-CB69-E4B3-A4CE-48BE077F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286" y="625473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rgbClr val="146A94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4CD581C-54FE-7B39-B180-4472A12F9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0374" y="1425573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Raleway" pitchFamily="2" charset="0"/>
              </a:defRPr>
            </a:lvl1pPr>
            <a:lvl2pPr>
              <a:defRPr sz="2000">
                <a:solidFill>
                  <a:schemeClr val="bg1"/>
                </a:solidFill>
                <a:latin typeface="Raleway" pitchFamily="2" charset="0"/>
              </a:defRPr>
            </a:lvl2pPr>
            <a:lvl3pPr>
              <a:defRPr sz="1800">
                <a:solidFill>
                  <a:schemeClr val="bg1"/>
                </a:solidFill>
                <a:latin typeface="Raleway" pitchFamily="2" charset="0"/>
              </a:defRPr>
            </a:lvl3pPr>
            <a:lvl4pPr>
              <a:defRPr sz="1600">
                <a:solidFill>
                  <a:schemeClr val="bg1"/>
                </a:solidFill>
                <a:latin typeface="Raleway" pitchFamily="2" charset="0"/>
              </a:defRPr>
            </a:lvl4pPr>
            <a:lvl5pPr>
              <a:defRPr sz="1600">
                <a:solidFill>
                  <a:schemeClr val="bg1"/>
                </a:solidFill>
                <a:latin typeface="Raleway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064181E-19A7-945C-D7AD-F8F2F2E02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286" y="2225673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113F68"/>
                </a:solidFill>
                <a:latin typeface="Raleway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D7634740-2FC7-C345-DF65-89E88EEB1A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72346" y="304800"/>
            <a:ext cx="872458" cy="689018"/>
          </a:xfrm>
          <a:prstGeom prst="rect">
            <a:avLst/>
          </a:prstGeom>
        </p:spPr>
      </p:pic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D0ACEC78-7E20-50B6-8D8E-C87F5325B61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1240794" y="298452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605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EDB690-F79B-3D55-369E-C73B0FE0F32C}"/>
              </a:ext>
            </a:extLst>
          </p:cNvPr>
          <p:cNvSpPr/>
          <p:nvPr userDrawn="1"/>
        </p:nvSpPr>
        <p:spPr>
          <a:xfrm>
            <a:off x="0" y="0"/>
            <a:ext cx="5548355" cy="6858000"/>
          </a:xfrm>
          <a:prstGeom prst="rect">
            <a:avLst/>
          </a:prstGeom>
          <a:solidFill>
            <a:srgbClr val="113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DAFEA73-6D76-E623-9605-2E5915984EF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61883"/>
            <a:ext cx="17053970" cy="7981766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E653BBF-AD47-4B0D-43CB-970C39F743EF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3CDAA1C-3DF6-4A94-46D2-415B152B968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3429EDD-8A16-519D-70F3-027239F54F3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896E080-C9A7-9C8D-D8E0-2141656C9E2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F887EB4A-55EC-8D8C-7927-49DE11D7A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4588" y="450227"/>
            <a:ext cx="5370512" cy="1600200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rgbClr val="146A94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DB44AAF-57B0-0EA7-AB59-10F9F30448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92956" y="944686"/>
            <a:ext cx="3962442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A61F5BD-1467-760B-BC48-5B8D7C242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4588" y="2050427"/>
            <a:ext cx="53705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113F68"/>
                </a:solidFill>
                <a:latin typeface="Raleway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35AE7A7B-CE46-5A27-DE16-72C6BE8505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90346" y="5900859"/>
            <a:ext cx="872458" cy="689018"/>
          </a:xfrm>
          <a:prstGeom prst="rect">
            <a:avLst/>
          </a:prstGeom>
        </p:spPr>
      </p:pic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D0908DDC-A403-432D-4281-29112F8C38F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2858794" y="5894511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59303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EDB690-F79B-3D55-369E-C73B0FE0F32C}"/>
              </a:ext>
            </a:extLst>
          </p:cNvPr>
          <p:cNvSpPr/>
          <p:nvPr userDrawn="1"/>
        </p:nvSpPr>
        <p:spPr>
          <a:xfrm>
            <a:off x="0" y="0"/>
            <a:ext cx="5548355" cy="6858000"/>
          </a:xfrm>
          <a:prstGeom prst="rect">
            <a:avLst/>
          </a:prstGeom>
          <a:solidFill>
            <a:srgbClr val="14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DAFEA73-6D76-E623-9605-2E5915984EF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26187" y="-561883"/>
            <a:ext cx="17053970" cy="7981766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E653BBF-AD47-4B0D-43CB-970C39F743EF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-1" y="6762997"/>
            <a:ext cx="12192001" cy="95001"/>
            <a:chOff x="-1" y="6583794"/>
            <a:chExt cx="12168249" cy="1079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3CDAA1C-3DF6-4A94-46D2-415B152B968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1" y="6583794"/>
              <a:ext cx="4057403" cy="107950"/>
            </a:xfrm>
            <a:prstGeom prst="rect">
              <a:avLst/>
            </a:prstGeom>
            <a:solidFill>
              <a:srgbClr val="146A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3429EDD-8A16-519D-70F3-027239F54F3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55422" y="6583794"/>
              <a:ext cx="4057403" cy="107950"/>
            </a:xfrm>
            <a:prstGeom prst="rect">
              <a:avLst/>
            </a:prstGeom>
            <a:solidFill>
              <a:srgbClr val="66B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896E080-C9A7-9C8D-D8E0-2141656C9E2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110845" y="6583794"/>
              <a:ext cx="4057403" cy="107950"/>
            </a:xfrm>
            <a:prstGeom prst="rect">
              <a:avLst/>
            </a:prstGeom>
            <a:solidFill>
              <a:srgbClr val="CCE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6B3CE"/>
                </a:solidFill>
              </a:endParaRPr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F887EB4A-55EC-8D8C-7927-49DE11D7A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4588" y="450227"/>
            <a:ext cx="5370512" cy="1600200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rgbClr val="146A94"/>
                </a:solidFill>
                <a:latin typeface="Raleway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DB44AAF-57B0-0EA7-AB59-10F9F30448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92956" y="944686"/>
            <a:ext cx="3962442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A61F5BD-1467-760B-BC48-5B8D7C242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4588" y="2050427"/>
            <a:ext cx="53705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113F68"/>
                </a:solidFill>
                <a:latin typeface="Raleway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35AE7A7B-CE46-5A27-DE16-72C6BE8505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90346" y="5900859"/>
            <a:ext cx="872458" cy="689018"/>
          </a:xfrm>
          <a:prstGeom prst="rect">
            <a:avLst/>
          </a:prstGeom>
        </p:spPr>
      </p:pic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D0908DDC-A403-432D-4281-29112F8C38F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2858794" y="5894511"/>
            <a:ext cx="752729" cy="6890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05262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91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5" r:id="rId2"/>
    <p:sldLayoutId id="2147483667" r:id="rId3"/>
    <p:sldLayoutId id="2147483649" r:id="rId4"/>
    <p:sldLayoutId id="2147483668" r:id="rId5"/>
    <p:sldLayoutId id="2147483666" r:id="rId6"/>
    <p:sldLayoutId id="2147483669" r:id="rId7"/>
    <p:sldLayoutId id="2147483664" r:id="rId8"/>
    <p:sldLayoutId id="2147483670" r:id="rId9"/>
    <p:sldLayoutId id="2147483665" r:id="rId10"/>
    <p:sldLayoutId id="2147483671" r:id="rId11"/>
    <p:sldLayoutId id="2147483660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7A694E-34E9-95D2-D03E-86D533C955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3620BA7-0FC7-9245-67CA-B81F4476D1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L" dirty="0"/>
              <a:t>Selected Features for Admins and Implementors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CC0EFE-232F-ADE3-7C64-8C88A782660F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en-IL" dirty="0"/>
              <a:t>Salesforce Summer 23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249F1F1-178D-4A11-1D5D-C4E2A9245742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A6E21DA-0EE5-7886-947E-E38DA226A31C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en-IL" dirty="0"/>
              <a:t>Selected Features for Developers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46B9A75-997E-DBB1-4C4E-36B35A273078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57430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90E62AA-964A-7A56-DEAE-2FF370FDF900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CC0EFE-232F-ADE3-7C64-8C88A782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L" dirty="0"/>
              <a:t>General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64129-C1A0-7AD9-6FE0-6437A5941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864" y="1375185"/>
            <a:ext cx="9465945" cy="4351338"/>
          </a:xfrm>
        </p:spPr>
        <p:txBody>
          <a:bodyPr/>
          <a:lstStyle/>
          <a:p>
            <a:r>
              <a:rPr lang="en-IL" dirty="0"/>
              <a:t>Salesforce Connect:</a:t>
            </a:r>
          </a:p>
          <a:p>
            <a:pPr lvl="1"/>
            <a:r>
              <a:rPr lang="en-IL" dirty="0"/>
              <a:t>Support O</a:t>
            </a:r>
            <a:r>
              <a:rPr lang="en-US" dirty="0"/>
              <a:t>Data 4.1</a:t>
            </a:r>
          </a:p>
          <a:p>
            <a:pPr lvl="1"/>
            <a:r>
              <a:rPr lang="en-US" dirty="0"/>
              <a:t>Support </a:t>
            </a:r>
            <a:r>
              <a:rPr lang="en-US" dirty="0" err="1"/>
              <a:t>GraphQL</a:t>
            </a:r>
            <a:endParaRPr lang="en-US" dirty="0"/>
          </a:p>
          <a:p>
            <a:r>
              <a:rPr lang="en-US" dirty="0"/>
              <a:t>Boost Productivity with Mass Quick Actions on Related Lists (Beta)</a:t>
            </a:r>
          </a:p>
          <a:p>
            <a:r>
              <a:rPr lang="en-US" dirty="0"/>
              <a:t>CASESAFEID Function Has Changed (previously worked differently in Classic and Lightning)</a:t>
            </a:r>
          </a:p>
          <a:p>
            <a:r>
              <a:rPr lang="en-US" dirty="0" err="1"/>
              <a:t>FileEvent</a:t>
            </a:r>
            <a:r>
              <a:rPr lang="en-US" dirty="0"/>
              <a:t> and </a:t>
            </a:r>
            <a:r>
              <a:rPr lang="en-US" dirty="0" err="1"/>
              <a:t>FileStoreEvent</a:t>
            </a:r>
            <a:r>
              <a:rPr lang="en-US" dirty="0"/>
              <a:t> with Transaction Security for Shield customers</a:t>
            </a:r>
            <a:endParaRPr lang="en-IL" dirty="0"/>
          </a:p>
          <a:p>
            <a:pPr marL="0" indent="0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11756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90E62AA-964A-7A56-DEAE-2FF370FDF900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CC0EFE-232F-ADE3-7C64-8C88A782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L" dirty="0"/>
              <a:t>Experience Builder Sites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64129-C1A0-7AD9-6FE0-6437A5941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864" y="1375185"/>
            <a:ext cx="9465945" cy="4351338"/>
          </a:xfrm>
        </p:spPr>
        <p:txBody>
          <a:bodyPr/>
          <a:lstStyle/>
          <a:p>
            <a:r>
              <a:rPr lang="en-US" dirty="0"/>
              <a:t>Create Component Visibility Rules in Experience Builder</a:t>
            </a:r>
          </a:p>
          <a:p>
            <a:r>
              <a:rPr lang="en-US" dirty="0"/>
              <a:t>Organize Your LWR Site Pages with Tabs</a:t>
            </a:r>
          </a:p>
        </p:txBody>
      </p:sp>
    </p:spTree>
    <p:extLst>
      <p:ext uri="{BB962C8B-B14F-4D97-AF65-F5344CB8AC3E}">
        <p14:creationId xmlns:p14="http://schemas.microsoft.com/office/powerpoint/2010/main" val="225479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90E62AA-964A-7A56-DEAE-2FF370FDF900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CC0EFE-232F-ADE3-7C64-8C88A782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L" dirty="0"/>
              <a:t>Flow Features/Changes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64129-C1A0-7AD9-6FE0-6437A5941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864" y="1375185"/>
            <a:ext cx="9465945" cy="4351338"/>
          </a:xfrm>
        </p:spPr>
        <p:txBody>
          <a:bodyPr/>
          <a:lstStyle/>
          <a:p>
            <a:r>
              <a:rPr lang="en-IL" dirty="0"/>
              <a:t>HTTP Callouts – GA: no code HTTP callouts</a:t>
            </a:r>
          </a:p>
          <a:p>
            <a:r>
              <a:rPr lang="en-US" dirty="0"/>
              <a:t>Log Emails Sent with the Send Email Action</a:t>
            </a:r>
          </a:p>
          <a:p>
            <a:r>
              <a:rPr lang="en-US" dirty="0"/>
              <a:t>Search and Display Data Table Results in Screen Flows</a:t>
            </a:r>
          </a:p>
          <a:p>
            <a:r>
              <a:rPr lang="en-US" dirty="0"/>
              <a:t>Disable Access to Session IDs in Flows (Release Update)</a:t>
            </a:r>
          </a:p>
          <a:p>
            <a:r>
              <a:rPr lang="en-US" dirty="0"/>
              <a:t>Beta Features:</a:t>
            </a:r>
          </a:p>
          <a:p>
            <a:pPr lvl="1"/>
            <a:r>
              <a:rPr lang="en-US" dirty="0"/>
              <a:t>Build Screens with Reactive Components (Beta)</a:t>
            </a:r>
          </a:p>
          <a:p>
            <a:pPr lvl="1"/>
            <a:r>
              <a:rPr lang="en-US" dirty="0"/>
              <a:t>Update the Screen in Real-Time using Formulas (Beta)</a:t>
            </a:r>
          </a:p>
        </p:txBody>
      </p:sp>
    </p:spTree>
    <p:extLst>
      <p:ext uri="{BB962C8B-B14F-4D97-AF65-F5344CB8AC3E}">
        <p14:creationId xmlns:p14="http://schemas.microsoft.com/office/powerpoint/2010/main" val="123839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90E62AA-964A-7A56-DEAE-2FF370FDF900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CC0EFE-232F-ADE3-7C64-8C88A782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L" dirty="0"/>
              <a:t>Development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64129-C1A0-7AD9-6FE0-6437A5941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864" y="1375185"/>
            <a:ext cx="9465945" cy="4351338"/>
          </a:xfrm>
        </p:spPr>
        <p:txBody>
          <a:bodyPr/>
          <a:lstStyle/>
          <a:p>
            <a:r>
              <a:rPr lang="en-IL" dirty="0"/>
              <a:t>LWC</a:t>
            </a:r>
          </a:p>
          <a:p>
            <a:pPr lvl="1"/>
            <a:r>
              <a:rPr lang="en-IL" dirty="0"/>
              <a:t>New </a:t>
            </a:r>
            <a:r>
              <a:rPr lang="en-US" dirty="0"/>
              <a:t>lightning/refresh module, eliminates the need for:</a:t>
            </a:r>
            <a:br>
              <a:rPr lang="en-IL" dirty="0"/>
            </a:br>
            <a:r>
              <a:rPr lang="en-US" dirty="0"/>
              <a:t>eval("$</a:t>
            </a:r>
            <a:r>
              <a:rPr lang="en-US" dirty="0" err="1"/>
              <a:t>A.get</a:t>
            </a:r>
            <a:r>
              <a:rPr lang="en-US" dirty="0"/>
              <a:t>('</a:t>
            </a:r>
            <a:r>
              <a:rPr lang="en-US" dirty="0" err="1"/>
              <a:t>e.force:refreshView</a:t>
            </a:r>
            <a:r>
              <a:rPr lang="en-US" dirty="0"/>
              <a:t>').fire();"); </a:t>
            </a:r>
          </a:p>
          <a:p>
            <a:pPr lvl="1"/>
            <a:r>
              <a:rPr lang="en-US" dirty="0"/>
              <a:t>Set Dynamic Values for the Slot Attribute in Lightning Web Components</a:t>
            </a:r>
          </a:p>
          <a:p>
            <a:pPr lvl="1"/>
            <a:r>
              <a:rPr lang="en-US" dirty="0"/>
              <a:t>New scan() Function for </a:t>
            </a:r>
            <a:r>
              <a:rPr lang="en-US" dirty="0" err="1"/>
              <a:t>BarcodeScanner</a:t>
            </a:r>
            <a:r>
              <a:rPr lang="en-US" dirty="0"/>
              <a:t> Does It All</a:t>
            </a:r>
          </a:p>
          <a:p>
            <a:r>
              <a:rPr lang="en-US" dirty="0"/>
              <a:t>APEX</a:t>
            </a:r>
          </a:p>
          <a:p>
            <a:pPr lvl="1"/>
            <a:r>
              <a:rPr lang="en-US" dirty="0"/>
              <a:t>Access Labels in Apex Dynamically</a:t>
            </a:r>
            <a:br>
              <a:rPr lang="en-US" dirty="0"/>
            </a:br>
            <a:r>
              <a:rPr lang="en-US" dirty="0" err="1"/>
              <a:t>System.Label.get</a:t>
            </a:r>
            <a:r>
              <a:rPr lang="en-US" dirty="0"/>
              <a:t>(namespace, label, language)</a:t>
            </a:r>
          </a:p>
          <a:p>
            <a:pPr lvl="1"/>
            <a:r>
              <a:rPr lang="en-US" dirty="0"/>
              <a:t>Use the </a:t>
            </a:r>
            <a:r>
              <a:rPr lang="en-US" dirty="0" err="1"/>
              <a:t>Iterable</a:t>
            </a:r>
            <a:r>
              <a:rPr lang="en-US" dirty="0"/>
              <a:t> Interface with Set Type</a:t>
            </a:r>
          </a:p>
          <a:p>
            <a:pPr lvl="1"/>
            <a:r>
              <a:rPr lang="en-US" dirty="0"/>
              <a:t>Track the Publishing of Platform Events with Apex Publish Callbacks</a:t>
            </a:r>
          </a:p>
        </p:txBody>
      </p:sp>
    </p:spTree>
    <p:extLst>
      <p:ext uri="{BB962C8B-B14F-4D97-AF65-F5344CB8AC3E}">
        <p14:creationId xmlns:p14="http://schemas.microsoft.com/office/powerpoint/2010/main" val="519565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90E62AA-964A-7A56-DEAE-2FF370FDF900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CC0EFE-232F-ADE3-7C64-8C88A782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L" dirty="0"/>
              <a:t>Development – Cont’d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64129-C1A0-7AD9-6FE0-6437A5941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864" y="1375185"/>
            <a:ext cx="9465945" cy="4351338"/>
          </a:xfrm>
        </p:spPr>
        <p:txBody>
          <a:bodyPr/>
          <a:lstStyle/>
          <a:p>
            <a:r>
              <a:rPr lang="en-US" dirty="0"/>
              <a:t>Query Five Levels of Parent-to-Child Relationships in SOQL Queries</a:t>
            </a:r>
          </a:p>
          <a:p>
            <a:r>
              <a:rPr lang="en-US" dirty="0"/>
              <a:t>Async SOQL retired – use Bulk API queries</a:t>
            </a:r>
          </a:p>
          <a:p>
            <a:r>
              <a:rPr lang="en-US" dirty="0"/>
              <a:t>Support for </a:t>
            </a:r>
            <a:r>
              <a:rPr lang="en-US" dirty="0" err="1"/>
              <a:t>GraphQL</a:t>
            </a:r>
            <a:br>
              <a:rPr lang="en-US" dirty="0"/>
            </a:br>
            <a:r>
              <a:rPr lang="en-US" dirty="0"/>
              <a:t>https://</a:t>
            </a:r>
            <a:r>
              <a:rPr lang="en-US" dirty="0" err="1"/>
              <a:t>developer.salesforce.com</a:t>
            </a:r>
            <a:r>
              <a:rPr lang="en-US" dirty="0"/>
              <a:t>/docs/platform/</a:t>
            </a:r>
            <a:r>
              <a:rPr lang="en-US" dirty="0" err="1"/>
              <a:t>graphql</a:t>
            </a:r>
            <a:r>
              <a:rPr lang="en-US" dirty="0"/>
              <a:t>/guide/get-started-</a:t>
            </a:r>
            <a:r>
              <a:rPr lang="en-US" dirty="0" err="1"/>
              <a:t>graphql.html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42817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D_presentation_Template" id="{8BC869C6-F1C2-F248-8A4D-1C61687BE18D}" vid="{DA51B868-3361-E742-AF6F-B4E3EBE157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263</Words>
  <Application>Microsoft Macintosh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Raleway</vt:lpstr>
      <vt:lpstr>Office Theme</vt:lpstr>
      <vt:lpstr>Salesforce Summer 23</vt:lpstr>
      <vt:lpstr>General</vt:lpstr>
      <vt:lpstr>Experience Builder Sites</vt:lpstr>
      <vt:lpstr>Flow Features/Changes</vt:lpstr>
      <vt:lpstr>Development</vt:lpstr>
      <vt:lpstr>Development – Cont’d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</dc:title>
  <dc:creator>Alex Rabinovich</dc:creator>
  <cp:lastModifiedBy>Alex Rabinovich</cp:lastModifiedBy>
  <cp:revision>11</cp:revision>
  <dcterms:created xsi:type="dcterms:W3CDTF">2023-05-13T16:12:47Z</dcterms:created>
  <dcterms:modified xsi:type="dcterms:W3CDTF">2023-05-13T16:26:50Z</dcterms:modified>
</cp:coreProperties>
</file>